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7F81B-895F-4CDE-B1DD-A767191D767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E026AA8-35A0-4C90-AD73-4EDE3F2830B4}">
      <dgm:prSet/>
      <dgm:spPr/>
      <dgm:t>
        <a:bodyPr/>
        <a:lstStyle/>
        <a:p>
          <a:r>
            <a:rPr lang="en-US"/>
            <a:t>The AP 6 Course Countries: These are the countries we compare and learn about</a:t>
          </a:r>
        </a:p>
      </dgm:t>
    </dgm:pt>
    <dgm:pt modelId="{159A6EDD-EAC2-4CE3-8E79-B0F6FC751F01}" type="parTrans" cxnId="{76CA57E3-67EC-482B-8BFC-D6D7DE7B003D}">
      <dgm:prSet/>
      <dgm:spPr/>
      <dgm:t>
        <a:bodyPr/>
        <a:lstStyle/>
        <a:p>
          <a:endParaRPr lang="en-US"/>
        </a:p>
      </dgm:t>
    </dgm:pt>
    <dgm:pt modelId="{8A15C0EA-4821-4F2E-A8D9-81C84C0BF32E}" type="sibTrans" cxnId="{76CA57E3-67EC-482B-8BFC-D6D7DE7B003D}">
      <dgm:prSet/>
      <dgm:spPr/>
      <dgm:t>
        <a:bodyPr/>
        <a:lstStyle/>
        <a:p>
          <a:endParaRPr lang="en-US"/>
        </a:p>
      </dgm:t>
    </dgm:pt>
    <dgm:pt modelId="{3D335E81-4789-4C32-8E0A-6B0707FF29B0}">
      <dgm:prSet/>
      <dgm:spPr/>
      <dgm:t>
        <a:bodyPr/>
        <a:lstStyle/>
        <a:p>
          <a:r>
            <a:rPr lang="en-US"/>
            <a:t>Mexico, Nigeria, Russia, China, UK, and Iran</a:t>
          </a:r>
        </a:p>
      </dgm:t>
    </dgm:pt>
    <dgm:pt modelId="{78D19593-CB3A-4BA8-B787-3E398EE1066A}" type="parTrans" cxnId="{6128D4C5-65C5-4046-BA6A-17045DA2A4F5}">
      <dgm:prSet/>
      <dgm:spPr/>
      <dgm:t>
        <a:bodyPr/>
        <a:lstStyle/>
        <a:p>
          <a:endParaRPr lang="en-US"/>
        </a:p>
      </dgm:t>
    </dgm:pt>
    <dgm:pt modelId="{F1DFA609-A98C-4F18-91E3-329D5C91C67D}" type="sibTrans" cxnId="{6128D4C5-65C5-4046-BA6A-17045DA2A4F5}">
      <dgm:prSet/>
      <dgm:spPr/>
      <dgm:t>
        <a:bodyPr/>
        <a:lstStyle/>
        <a:p>
          <a:endParaRPr lang="en-US"/>
        </a:p>
      </dgm:t>
    </dgm:pt>
    <dgm:pt modelId="{24D0BA6A-0231-47E6-80F1-E2E644C56CC2}">
      <dgm:prSet/>
      <dgm:spPr/>
      <dgm:t>
        <a:bodyPr/>
        <a:lstStyle/>
        <a:p>
          <a:r>
            <a:rPr lang="en-US"/>
            <a:t>Units</a:t>
          </a:r>
        </a:p>
      </dgm:t>
    </dgm:pt>
    <dgm:pt modelId="{646EE1D0-F477-43D4-886A-D43CC06F4D00}" type="parTrans" cxnId="{657B842C-3B21-43BF-ACC5-06B665FEC326}">
      <dgm:prSet/>
      <dgm:spPr/>
      <dgm:t>
        <a:bodyPr/>
        <a:lstStyle/>
        <a:p>
          <a:endParaRPr lang="en-US"/>
        </a:p>
      </dgm:t>
    </dgm:pt>
    <dgm:pt modelId="{77F17B45-85F4-45D6-BBFC-11A5B2BE212A}" type="sibTrans" cxnId="{657B842C-3B21-43BF-ACC5-06B665FEC326}">
      <dgm:prSet/>
      <dgm:spPr/>
      <dgm:t>
        <a:bodyPr/>
        <a:lstStyle/>
        <a:p>
          <a:endParaRPr lang="en-US"/>
        </a:p>
      </dgm:t>
    </dgm:pt>
    <dgm:pt modelId="{18020614-E812-43F4-845A-92FA411AB47B}">
      <dgm:prSet/>
      <dgm:spPr/>
      <dgm:t>
        <a:bodyPr/>
        <a:lstStyle/>
        <a:p>
          <a:r>
            <a:rPr lang="en-US"/>
            <a:t>Unit 1: Political Systems, Regimes, and Governments (-22 days)</a:t>
          </a:r>
        </a:p>
      </dgm:t>
    </dgm:pt>
    <dgm:pt modelId="{1E55468E-7B4D-4BBA-815A-093C571195DE}" type="parTrans" cxnId="{183B5EA6-04E8-4E5E-834E-EF068E753A83}">
      <dgm:prSet/>
      <dgm:spPr/>
      <dgm:t>
        <a:bodyPr/>
        <a:lstStyle/>
        <a:p>
          <a:endParaRPr lang="en-US"/>
        </a:p>
      </dgm:t>
    </dgm:pt>
    <dgm:pt modelId="{27AC3386-4546-438C-9898-5C2198CF23CC}" type="sibTrans" cxnId="{183B5EA6-04E8-4E5E-834E-EF068E753A83}">
      <dgm:prSet/>
      <dgm:spPr/>
      <dgm:t>
        <a:bodyPr/>
        <a:lstStyle/>
        <a:p>
          <a:endParaRPr lang="en-US"/>
        </a:p>
      </dgm:t>
    </dgm:pt>
    <dgm:pt modelId="{DFF90C7A-B78D-40A6-A7A6-D8407069D7B0}">
      <dgm:prSet/>
      <dgm:spPr/>
      <dgm:t>
        <a:bodyPr/>
        <a:lstStyle/>
        <a:p>
          <a:r>
            <a:rPr lang="en-US"/>
            <a:t>Unit 2: Political Institutions (-32 days)</a:t>
          </a:r>
        </a:p>
      </dgm:t>
    </dgm:pt>
    <dgm:pt modelId="{408C7672-C8BA-409C-9D37-99F652363B65}" type="parTrans" cxnId="{BBB42DC8-5BB2-4717-BAFE-5F2685C1487F}">
      <dgm:prSet/>
      <dgm:spPr/>
      <dgm:t>
        <a:bodyPr/>
        <a:lstStyle/>
        <a:p>
          <a:endParaRPr lang="en-US"/>
        </a:p>
      </dgm:t>
    </dgm:pt>
    <dgm:pt modelId="{C271976D-CCBF-42C4-AC34-E3DC75471759}" type="sibTrans" cxnId="{BBB42DC8-5BB2-4717-BAFE-5F2685C1487F}">
      <dgm:prSet/>
      <dgm:spPr/>
      <dgm:t>
        <a:bodyPr/>
        <a:lstStyle/>
        <a:p>
          <a:endParaRPr lang="en-US"/>
        </a:p>
      </dgm:t>
    </dgm:pt>
    <dgm:pt modelId="{380816E2-6B58-4904-91D2-0897DF794320}">
      <dgm:prSet/>
      <dgm:spPr/>
      <dgm:t>
        <a:bodyPr/>
        <a:lstStyle/>
        <a:p>
          <a:r>
            <a:rPr lang="en-US"/>
            <a:t>Unit 3: Political Culture and Participation (-28 days)</a:t>
          </a:r>
        </a:p>
      </dgm:t>
    </dgm:pt>
    <dgm:pt modelId="{44816B9B-0C8F-41F1-8B40-E24D2F1FD461}" type="parTrans" cxnId="{B3966944-1D89-4009-82FE-9CB7C216E19F}">
      <dgm:prSet/>
      <dgm:spPr/>
      <dgm:t>
        <a:bodyPr/>
        <a:lstStyle/>
        <a:p>
          <a:endParaRPr lang="en-US"/>
        </a:p>
      </dgm:t>
    </dgm:pt>
    <dgm:pt modelId="{B5E98FF6-9D94-4B90-8ACD-073B505C2B21}" type="sibTrans" cxnId="{B3966944-1D89-4009-82FE-9CB7C216E19F}">
      <dgm:prSet/>
      <dgm:spPr/>
      <dgm:t>
        <a:bodyPr/>
        <a:lstStyle/>
        <a:p>
          <a:endParaRPr lang="en-US"/>
        </a:p>
      </dgm:t>
    </dgm:pt>
    <dgm:pt modelId="{549CE322-AF8C-49B4-85AF-C08A5094695D}">
      <dgm:prSet/>
      <dgm:spPr/>
      <dgm:t>
        <a:bodyPr/>
        <a:lstStyle/>
        <a:p>
          <a:r>
            <a:rPr lang="en-US"/>
            <a:t>Unit 4: Party and Electoral Systems and Citizen Organizations (-18 days)</a:t>
          </a:r>
        </a:p>
      </dgm:t>
    </dgm:pt>
    <dgm:pt modelId="{A280EBB6-4178-4F42-B274-79DADB6035F2}" type="parTrans" cxnId="{230694AB-48F9-4144-A3AC-0C493BE5200B}">
      <dgm:prSet/>
      <dgm:spPr/>
      <dgm:t>
        <a:bodyPr/>
        <a:lstStyle/>
        <a:p>
          <a:endParaRPr lang="en-US"/>
        </a:p>
      </dgm:t>
    </dgm:pt>
    <dgm:pt modelId="{CD59DADA-2284-4046-A14D-6D8579B4035E}" type="sibTrans" cxnId="{230694AB-48F9-4144-A3AC-0C493BE5200B}">
      <dgm:prSet/>
      <dgm:spPr/>
      <dgm:t>
        <a:bodyPr/>
        <a:lstStyle/>
        <a:p>
          <a:endParaRPr lang="en-US"/>
        </a:p>
      </dgm:t>
    </dgm:pt>
    <dgm:pt modelId="{7B4CD6E1-1467-4084-B470-0E077CA83528}">
      <dgm:prSet/>
      <dgm:spPr/>
      <dgm:t>
        <a:bodyPr/>
        <a:lstStyle/>
        <a:p>
          <a:r>
            <a:rPr lang="en-US"/>
            <a:t>Unit 5: Political and Economic Changes and Development (-20 days)</a:t>
          </a:r>
        </a:p>
      </dgm:t>
    </dgm:pt>
    <dgm:pt modelId="{4EA7AB0C-2868-4941-A144-3FA255A748B2}" type="parTrans" cxnId="{A1E944F9-CA34-44CD-8CB1-D92082C53833}">
      <dgm:prSet/>
      <dgm:spPr/>
      <dgm:t>
        <a:bodyPr/>
        <a:lstStyle/>
        <a:p>
          <a:endParaRPr lang="en-US"/>
        </a:p>
      </dgm:t>
    </dgm:pt>
    <dgm:pt modelId="{BC87EF3C-D5A8-4E11-B477-C6CE303588B7}" type="sibTrans" cxnId="{A1E944F9-CA34-44CD-8CB1-D92082C53833}">
      <dgm:prSet/>
      <dgm:spPr/>
      <dgm:t>
        <a:bodyPr/>
        <a:lstStyle/>
        <a:p>
          <a:endParaRPr lang="en-US"/>
        </a:p>
      </dgm:t>
    </dgm:pt>
    <dgm:pt modelId="{560D87D4-D197-4EE3-A7A4-7AD7C85C3C4C}">
      <dgm:prSet/>
      <dgm:spPr/>
      <dgm:t>
        <a:bodyPr/>
        <a:lstStyle/>
        <a:p>
          <a:r>
            <a:rPr lang="en-US"/>
            <a:t>AP Exam: May 3</a:t>
          </a:r>
          <a:r>
            <a:rPr lang="en-US" baseline="30000"/>
            <a:t>rd</a:t>
          </a:r>
          <a:r>
            <a:rPr lang="en-US"/>
            <a:t> at 12:00pm</a:t>
          </a:r>
        </a:p>
      </dgm:t>
    </dgm:pt>
    <dgm:pt modelId="{185BBF8F-3905-4D3F-A90D-28D998D946BC}" type="parTrans" cxnId="{49D9668D-C83B-4FB8-979F-2AB01ED24AD2}">
      <dgm:prSet/>
      <dgm:spPr/>
      <dgm:t>
        <a:bodyPr/>
        <a:lstStyle/>
        <a:p>
          <a:endParaRPr lang="en-US"/>
        </a:p>
      </dgm:t>
    </dgm:pt>
    <dgm:pt modelId="{1F88028C-5FB2-40EB-9F5F-9AA0322BCE0E}" type="sibTrans" cxnId="{49D9668D-C83B-4FB8-979F-2AB01ED24AD2}">
      <dgm:prSet/>
      <dgm:spPr/>
      <dgm:t>
        <a:bodyPr/>
        <a:lstStyle/>
        <a:p>
          <a:endParaRPr lang="en-US"/>
        </a:p>
      </dgm:t>
    </dgm:pt>
    <dgm:pt modelId="{5BA0B8D8-92C5-43DE-8393-A058EAA3D133}" type="pres">
      <dgm:prSet presAssocID="{7477F81B-895F-4CDE-B1DD-A767191D7675}" presName="linear" presStyleCnt="0">
        <dgm:presLayoutVars>
          <dgm:animLvl val="lvl"/>
          <dgm:resizeHandles val="exact"/>
        </dgm:presLayoutVars>
      </dgm:prSet>
      <dgm:spPr/>
    </dgm:pt>
    <dgm:pt modelId="{08BD941C-9B6B-4E9B-82B5-53A3F09D8609}" type="pres">
      <dgm:prSet presAssocID="{6E026AA8-35A0-4C90-AD73-4EDE3F2830B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BF35DEF-A0D0-4497-A03D-8A5431C6A67D}" type="pres">
      <dgm:prSet presAssocID="{6E026AA8-35A0-4C90-AD73-4EDE3F2830B4}" presName="childText" presStyleLbl="revTx" presStyleIdx="0" presStyleCnt="2">
        <dgm:presLayoutVars>
          <dgm:bulletEnabled val="1"/>
        </dgm:presLayoutVars>
      </dgm:prSet>
      <dgm:spPr/>
    </dgm:pt>
    <dgm:pt modelId="{26CB6163-71D9-4578-9AC9-0625B140B88B}" type="pres">
      <dgm:prSet presAssocID="{24D0BA6A-0231-47E6-80F1-E2E644C56C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0237A-F91B-4D39-A397-49AEB81E85D2}" type="pres">
      <dgm:prSet presAssocID="{24D0BA6A-0231-47E6-80F1-E2E644C56CC2}" presName="childText" presStyleLbl="revTx" presStyleIdx="1" presStyleCnt="2">
        <dgm:presLayoutVars>
          <dgm:bulletEnabled val="1"/>
        </dgm:presLayoutVars>
      </dgm:prSet>
      <dgm:spPr/>
    </dgm:pt>
    <dgm:pt modelId="{4DB75455-D42E-49F7-845F-C19A80B3C68A}" type="pres">
      <dgm:prSet presAssocID="{560D87D4-D197-4EE3-A7A4-7AD7C85C3C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F2C4816-7673-4F08-9897-A6AD8971B3EB}" type="presOf" srcId="{DFF90C7A-B78D-40A6-A7A6-D8407069D7B0}" destId="{CFC0237A-F91B-4D39-A397-49AEB81E85D2}" srcOrd="0" destOrd="1" presId="urn:microsoft.com/office/officeart/2005/8/layout/vList2"/>
    <dgm:cxn modelId="{4CB22220-38AB-456C-BA45-E0AF48EF5E35}" type="presOf" srcId="{549CE322-AF8C-49B4-85AF-C08A5094695D}" destId="{CFC0237A-F91B-4D39-A397-49AEB81E85D2}" srcOrd="0" destOrd="3" presId="urn:microsoft.com/office/officeart/2005/8/layout/vList2"/>
    <dgm:cxn modelId="{657B842C-3B21-43BF-ACC5-06B665FEC326}" srcId="{7477F81B-895F-4CDE-B1DD-A767191D7675}" destId="{24D0BA6A-0231-47E6-80F1-E2E644C56CC2}" srcOrd="1" destOrd="0" parTransId="{646EE1D0-F477-43D4-886A-D43CC06F4D00}" sibTransId="{77F17B45-85F4-45D6-BBFC-11A5B2BE212A}"/>
    <dgm:cxn modelId="{B3966944-1D89-4009-82FE-9CB7C216E19F}" srcId="{24D0BA6A-0231-47E6-80F1-E2E644C56CC2}" destId="{380816E2-6B58-4904-91D2-0897DF794320}" srcOrd="2" destOrd="0" parTransId="{44816B9B-0C8F-41F1-8B40-E24D2F1FD461}" sibTransId="{B5E98FF6-9D94-4B90-8ACD-073B505C2B21}"/>
    <dgm:cxn modelId="{BD0B9873-5748-4A79-BAD4-BBA537D0C520}" type="presOf" srcId="{560D87D4-D197-4EE3-A7A4-7AD7C85C3C4C}" destId="{4DB75455-D42E-49F7-845F-C19A80B3C68A}" srcOrd="0" destOrd="0" presId="urn:microsoft.com/office/officeart/2005/8/layout/vList2"/>
    <dgm:cxn modelId="{5A0FB853-C7A6-4215-8CC7-5D9534A65334}" type="presOf" srcId="{6E026AA8-35A0-4C90-AD73-4EDE3F2830B4}" destId="{08BD941C-9B6B-4E9B-82B5-53A3F09D8609}" srcOrd="0" destOrd="0" presId="urn:microsoft.com/office/officeart/2005/8/layout/vList2"/>
    <dgm:cxn modelId="{49A6BF8A-2C04-4A87-BFF5-A5638D15F70A}" type="presOf" srcId="{24D0BA6A-0231-47E6-80F1-E2E644C56CC2}" destId="{26CB6163-71D9-4578-9AC9-0625B140B88B}" srcOrd="0" destOrd="0" presId="urn:microsoft.com/office/officeart/2005/8/layout/vList2"/>
    <dgm:cxn modelId="{49D9668D-C83B-4FB8-979F-2AB01ED24AD2}" srcId="{7477F81B-895F-4CDE-B1DD-A767191D7675}" destId="{560D87D4-D197-4EE3-A7A4-7AD7C85C3C4C}" srcOrd="2" destOrd="0" parTransId="{185BBF8F-3905-4D3F-A90D-28D998D946BC}" sibTransId="{1F88028C-5FB2-40EB-9F5F-9AA0322BCE0E}"/>
    <dgm:cxn modelId="{B644B698-35CF-4BA2-8C92-D96FA2B4C27A}" type="presOf" srcId="{18020614-E812-43F4-845A-92FA411AB47B}" destId="{CFC0237A-F91B-4D39-A397-49AEB81E85D2}" srcOrd="0" destOrd="0" presId="urn:microsoft.com/office/officeart/2005/8/layout/vList2"/>
    <dgm:cxn modelId="{183B5EA6-04E8-4E5E-834E-EF068E753A83}" srcId="{24D0BA6A-0231-47E6-80F1-E2E644C56CC2}" destId="{18020614-E812-43F4-845A-92FA411AB47B}" srcOrd="0" destOrd="0" parTransId="{1E55468E-7B4D-4BBA-815A-093C571195DE}" sibTransId="{27AC3386-4546-438C-9898-5C2198CF23CC}"/>
    <dgm:cxn modelId="{230694AB-48F9-4144-A3AC-0C493BE5200B}" srcId="{24D0BA6A-0231-47E6-80F1-E2E644C56CC2}" destId="{549CE322-AF8C-49B4-85AF-C08A5094695D}" srcOrd="3" destOrd="0" parTransId="{A280EBB6-4178-4F42-B274-79DADB6035F2}" sibTransId="{CD59DADA-2284-4046-A14D-6D8579B4035E}"/>
    <dgm:cxn modelId="{88EBC8AC-6ABC-40D0-B2A1-DB2F2BA00059}" type="presOf" srcId="{7B4CD6E1-1467-4084-B470-0E077CA83528}" destId="{CFC0237A-F91B-4D39-A397-49AEB81E85D2}" srcOrd="0" destOrd="4" presId="urn:microsoft.com/office/officeart/2005/8/layout/vList2"/>
    <dgm:cxn modelId="{C6A005B3-D0BD-44C8-86C7-DA402D635D6C}" type="presOf" srcId="{3D335E81-4789-4C32-8E0A-6B0707FF29B0}" destId="{1BF35DEF-A0D0-4497-A03D-8A5431C6A67D}" srcOrd="0" destOrd="0" presId="urn:microsoft.com/office/officeart/2005/8/layout/vList2"/>
    <dgm:cxn modelId="{6128D4C5-65C5-4046-BA6A-17045DA2A4F5}" srcId="{6E026AA8-35A0-4C90-AD73-4EDE3F2830B4}" destId="{3D335E81-4789-4C32-8E0A-6B0707FF29B0}" srcOrd="0" destOrd="0" parTransId="{78D19593-CB3A-4BA8-B787-3E398EE1066A}" sibTransId="{F1DFA609-A98C-4F18-91E3-329D5C91C67D}"/>
    <dgm:cxn modelId="{BBB42DC8-5BB2-4717-BAFE-5F2685C1487F}" srcId="{24D0BA6A-0231-47E6-80F1-E2E644C56CC2}" destId="{DFF90C7A-B78D-40A6-A7A6-D8407069D7B0}" srcOrd="1" destOrd="0" parTransId="{408C7672-C8BA-409C-9D37-99F652363B65}" sibTransId="{C271976D-CCBF-42C4-AC34-E3DC75471759}"/>
    <dgm:cxn modelId="{3D1211D6-4562-40A2-978A-3D116B30FFAB}" type="presOf" srcId="{380816E2-6B58-4904-91D2-0897DF794320}" destId="{CFC0237A-F91B-4D39-A397-49AEB81E85D2}" srcOrd="0" destOrd="2" presId="urn:microsoft.com/office/officeart/2005/8/layout/vList2"/>
    <dgm:cxn modelId="{76CA57E3-67EC-482B-8BFC-D6D7DE7B003D}" srcId="{7477F81B-895F-4CDE-B1DD-A767191D7675}" destId="{6E026AA8-35A0-4C90-AD73-4EDE3F2830B4}" srcOrd="0" destOrd="0" parTransId="{159A6EDD-EAC2-4CE3-8E79-B0F6FC751F01}" sibTransId="{8A15C0EA-4821-4F2E-A8D9-81C84C0BF32E}"/>
    <dgm:cxn modelId="{8C0B34F3-95FE-4424-A67D-F7DEF3013FF1}" type="presOf" srcId="{7477F81B-895F-4CDE-B1DD-A767191D7675}" destId="{5BA0B8D8-92C5-43DE-8393-A058EAA3D133}" srcOrd="0" destOrd="0" presId="urn:microsoft.com/office/officeart/2005/8/layout/vList2"/>
    <dgm:cxn modelId="{A1E944F9-CA34-44CD-8CB1-D92082C53833}" srcId="{24D0BA6A-0231-47E6-80F1-E2E644C56CC2}" destId="{7B4CD6E1-1467-4084-B470-0E077CA83528}" srcOrd="4" destOrd="0" parTransId="{4EA7AB0C-2868-4941-A144-3FA255A748B2}" sibTransId="{BC87EF3C-D5A8-4E11-B477-C6CE303588B7}"/>
    <dgm:cxn modelId="{D465C8DD-9660-4444-BFD9-FE616E3C6ACD}" type="presParOf" srcId="{5BA0B8D8-92C5-43DE-8393-A058EAA3D133}" destId="{08BD941C-9B6B-4E9B-82B5-53A3F09D8609}" srcOrd="0" destOrd="0" presId="urn:microsoft.com/office/officeart/2005/8/layout/vList2"/>
    <dgm:cxn modelId="{B59D0BE0-7149-452B-8A4C-5D316E8FA828}" type="presParOf" srcId="{5BA0B8D8-92C5-43DE-8393-A058EAA3D133}" destId="{1BF35DEF-A0D0-4497-A03D-8A5431C6A67D}" srcOrd="1" destOrd="0" presId="urn:microsoft.com/office/officeart/2005/8/layout/vList2"/>
    <dgm:cxn modelId="{3565F517-576C-41BE-B50A-C005DBBEA0C7}" type="presParOf" srcId="{5BA0B8D8-92C5-43DE-8393-A058EAA3D133}" destId="{26CB6163-71D9-4578-9AC9-0625B140B88B}" srcOrd="2" destOrd="0" presId="urn:microsoft.com/office/officeart/2005/8/layout/vList2"/>
    <dgm:cxn modelId="{87762B02-592C-44EF-A4D8-08FFA7EEA584}" type="presParOf" srcId="{5BA0B8D8-92C5-43DE-8393-A058EAA3D133}" destId="{CFC0237A-F91B-4D39-A397-49AEB81E85D2}" srcOrd="3" destOrd="0" presId="urn:microsoft.com/office/officeart/2005/8/layout/vList2"/>
    <dgm:cxn modelId="{D18EF534-A314-4579-AC8E-67AFAE128A1E}" type="presParOf" srcId="{5BA0B8D8-92C5-43DE-8393-A058EAA3D133}" destId="{4DB75455-D42E-49F7-845F-C19A80B3C6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F50683-97F3-496E-A334-8AC51E4C6B7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A724A8D-06A4-4951-8E21-6BB337555AF4}">
      <dgm:prSet/>
      <dgm:spPr/>
      <dgm:t>
        <a:bodyPr/>
        <a:lstStyle/>
        <a:p>
          <a:r>
            <a:rPr lang="en-US"/>
            <a:t>During the week, students will need to </a:t>
          </a:r>
        </a:p>
      </dgm:t>
    </dgm:pt>
    <dgm:pt modelId="{880D71CB-E0BC-44D6-A949-02373EACEC27}" type="parTrans" cxnId="{76893CAB-6D43-4FC0-998E-2F2B47B3E385}">
      <dgm:prSet/>
      <dgm:spPr/>
      <dgm:t>
        <a:bodyPr/>
        <a:lstStyle/>
        <a:p>
          <a:endParaRPr lang="en-US"/>
        </a:p>
      </dgm:t>
    </dgm:pt>
    <dgm:pt modelId="{E9C4EDB6-8069-45CD-8EE6-B2CFC9A2B5A5}" type="sibTrans" cxnId="{76893CAB-6D43-4FC0-998E-2F2B47B3E385}">
      <dgm:prSet/>
      <dgm:spPr/>
      <dgm:t>
        <a:bodyPr/>
        <a:lstStyle/>
        <a:p>
          <a:endParaRPr lang="en-US"/>
        </a:p>
      </dgm:t>
    </dgm:pt>
    <dgm:pt modelId="{8C97E5DD-9346-4BEB-A9FB-D64223DB7874}">
      <dgm:prSet/>
      <dgm:spPr/>
      <dgm:t>
        <a:bodyPr/>
        <a:lstStyle/>
        <a:p>
          <a:r>
            <a:rPr lang="en-US" b="1" dirty="0"/>
            <a:t>watch the College Board videos assigned</a:t>
          </a:r>
        </a:p>
      </dgm:t>
    </dgm:pt>
    <dgm:pt modelId="{46436315-9A54-4795-B879-88EE43D8148F}" type="parTrans" cxnId="{1936B643-CE86-4C9F-A870-0AEAB2122ECE}">
      <dgm:prSet/>
      <dgm:spPr/>
      <dgm:t>
        <a:bodyPr/>
        <a:lstStyle/>
        <a:p>
          <a:endParaRPr lang="en-US"/>
        </a:p>
      </dgm:t>
    </dgm:pt>
    <dgm:pt modelId="{011C76B8-96F3-4432-A787-4121B0F83C37}" type="sibTrans" cxnId="{1936B643-CE86-4C9F-A870-0AEAB2122ECE}">
      <dgm:prSet/>
      <dgm:spPr/>
      <dgm:t>
        <a:bodyPr/>
        <a:lstStyle/>
        <a:p>
          <a:endParaRPr lang="en-US"/>
        </a:p>
      </dgm:t>
    </dgm:pt>
    <dgm:pt modelId="{1BC8FB6B-BBB7-40E5-B6DD-8E8AA97CBC5A}">
      <dgm:prSet/>
      <dgm:spPr/>
      <dgm:t>
        <a:bodyPr/>
        <a:lstStyle/>
        <a:p>
          <a:r>
            <a:rPr lang="en-US" b="1" dirty="0"/>
            <a:t>Review vocabulary</a:t>
          </a:r>
        </a:p>
      </dgm:t>
    </dgm:pt>
    <dgm:pt modelId="{0DAADA5F-06AC-4E49-AABC-1DB8A29A4BE9}" type="parTrans" cxnId="{A2B4B7D3-4419-424B-834F-15188C39F442}">
      <dgm:prSet/>
      <dgm:spPr/>
      <dgm:t>
        <a:bodyPr/>
        <a:lstStyle/>
        <a:p>
          <a:endParaRPr lang="en-US"/>
        </a:p>
      </dgm:t>
    </dgm:pt>
    <dgm:pt modelId="{27D7E612-7A66-4F89-8AC3-E70EBC578E0A}" type="sibTrans" cxnId="{A2B4B7D3-4419-424B-834F-15188C39F442}">
      <dgm:prSet/>
      <dgm:spPr/>
      <dgm:t>
        <a:bodyPr/>
        <a:lstStyle/>
        <a:p>
          <a:endParaRPr lang="en-US"/>
        </a:p>
      </dgm:t>
    </dgm:pt>
    <dgm:pt modelId="{1D40848C-9494-4B16-A9AE-8AD3CC322F2B}">
      <dgm:prSet/>
      <dgm:spPr/>
      <dgm:t>
        <a:bodyPr/>
        <a:lstStyle/>
        <a:p>
          <a:r>
            <a:rPr lang="en-US" b="1" dirty="0"/>
            <a:t>Current events</a:t>
          </a:r>
        </a:p>
      </dgm:t>
    </dgm:pt>
    <dgm:pt modelId="{17C7D4B3-5B0E-4E38-956A-A476BA4B4232}" type="parTrans" cxnId="{6D222858-EE05-4051-958E-E9D1E1847243}">
      <dgm:prSet/>
      <dgm:spPr/>
      <dgm:t>
        <a:bodyPr/>
        <a:lstStyle/>
        <a:p>
          <a:endParaRPr lang="en-US"/>
        </a:p>
      </dgm:t>
    </dgm:pt>
    <dgm:pt modelId="{5D655C63-710B-4686-B8A4-7098A3D152C9}" type="sibTrans" cxnId="{6D222858-EE05-4051-958E-E9D1E1847243}">
      <dgm:prSet/>
      <dgm:spPr/>
      <dgm:t>
        <a:bodyPr/>
        <a:lstStyle/>
        <a:p>
          <a:endParaRPr lang="en-US"/>
        </a:p>
      </dgm:t>
    </dgm:pt>
    <dgm:pt modelId="{020ECB1D-114F-40C9-818D-1B2441D11A43}">
      <dgm:prSet/>
      <dgm:spPr/>
      <dgm:t>
        <a:bodyPr/>
        <a:lstStyle/>
        <a:p>
          <a:r>
            <a:rPr lang="en-US"/>
            <a:t>There will be pop quizzes to make sure students are reviewing their vocabulary</a:t>
          </a:r>
        </a:p>
      </dgm:t>
    </dgm:pt>
    <dgm:pt modelId="{72507EDD-A57F-41D5-9D7C-75C7DCE56257}" type="parTrans" cxnId="{CEFAA1AB-06D8-4BE0-B233-E163D27145E3}">
      <dgm:prSet/>
      <dgm:spPr/>
      <dgm:t>
        <a:bodyPr/>
        <a:lstStyle/>
        <a:p>
          <a:endParaRPr lang="en-US"/>
        </a:p>
      </dgm:t>
    </dgm:pt>
    <dgm:pt modelId="{80EC2522-FE8F-440B-89AE-6DBE72B2B167}" type="sibTrans" cxnId="{CEFAA1AB-06D8-4BE0-B233-E163D27145E3}">
      <dgm:prSet/>
      <dgm:spPr/>
      <dgm:t>
        <a:bodyPr/>
        <a:lstStyle/>
        <a:p>
          <a:endParaRPr lang="en-US"/>
        </a:p>
      </dgm:t>
    </dgm:pt>
    <dgm:pt modelId="{EF7E538B-9514-4154-9839-50BAEC62426B}">
      <dgm:prSet/>
      <dgm:spPr/>
      <dgm:t>
        <a:bodyPr/>
        <a:lstStyle/>
        <a:p>
          <a:r>
            <a:rPr lang="en-US"/>
            <a:t>Students need to bring their LAPTOP and their notes, each day!</a:t>
          </a:r>
        </a:p>
      </dgm:t>
    </dgm:pt>
    <dgm:pt modelId="{FBF41D4D-2A23-4512-A5D4-338D891AD0D2}" type="parTrans" cxnId="{DBA7A064-B468-4BE1-973A-F15D926F2B3D}">
      <dgm:prSet/>
      <dgm:spPr/>
      <dgm:t>
        <a:bodyPr/>
        <a:lstStyle/>
        <a:p>
          <a:endParaRPr lang="en-US"/>
        </a:p>
      </dgm:t>
    </dgm:pt>
    <dgm:pt modelId="{7CF8B920-0A5D-43B8-B21C-94CD3DED1816}" type="sibTrans" cxnId="{DBA7A064-B468-4BE1-973A-F15D926F2B3D}">
      <dgm:prSet/>
      <dgm:spPr/>
      <dgm:t>
        <a:bodyPr/>
        <a:lstStyle/>
        <a:p>
          <a:endParaRPr lang="en-US"/>
        </a:p>
      </dgm:t>
    </dgm:pt>
    <dgm:pt modelId="{CA771CD5-6088-4CFC-8DE5-81F2F7D6AC08}">
      <dgm:prSet/>
      <dgm:spPr/>
      <dgm:t>
        <a:bodyPr/>
        <a:lstStyle/>
        <a:p>
          <a:r>
            <a:rPr lang="en-US"/>
            <a:t>At the end of each Unit, there will be a Unit Exam (5 total)</a:t>
          </a:r>
        </a:p>
      </dgm:t>
    </dgm:pt>
    <dgm:pt modelId="{9B62FD2A-C747-4476-B3DC-60B474BDE29D}" type="parTrans" cxnId="{F99D68C2-062F-409C-B721-A1B30DCC99D6}">
      <dgm:prSet/>
      <dgm:spPr/>
      <dgm:t>
        <a:bodyPr/>
        <a:lstStyle/>
        <a:p>
          <a:endParaRPr lang="en-US"/>
        </a:p>
      </dgm:t>
    </dgm:pt>
    <dgm:pt modelId="{738C26DE-0E61-4CC4-95E4-15B0591D4102}" type="sibTrans" cxnId="{F99D68C2-062F-409C-B721-A1B30DCC99D6}">
      <dgm:prSet/>
      <dgm:spPr/>
      <dgm:t>
        <a:bodyPr/>
        <a:lstStyle/>
        <a:p>
          <a:endParaRPr lang="en-US"/>
        </a:p>
      </dgm:t>
    </dgm:pt>
    <dgm:pt modelId="{9EE99A5E-FFE4-42A3-BC4D-44286A6530ED}">
      <dgm:prSet/>
      <dgm:spPr/>
      <dgm:t>
        <a:bodyPr/>
        <a:lstStyle/>
        <a:p>
          <a:r>
            <a:rPr lang="en-US"/>
            <a:t>May 3</a:t>
          </a:r>
          <a:r>
            <a:rPr lang="en-US" baseline="30000"/>
            <a:t>rd</a:t>
          </a:r>
          <a:r>
            <a:rPr lang="en-US"/>
            <a:t>: AP Comparative Government and Politics Exam (I will help students set up their College Board accounts for videos and registering for the Exam)</a:t>
          </a:r>
        </a:p>
      </dgm:t>
    </dgm:pt>
    <dgm:pt modelId="{86EDBA96-08E6-40EF-BD26-97CB13C7B598}" type="parTrans" cxnId="{4C451A50-D2F5-406E-B4F8-7B8410404A76}">
      <dgm:prSet/>
      <dgm:spPr/>
      <dgm:t>
        <a:bodyPr/>
        <a:lstStyle/>
        <a:p>
          <a:endParaRPr lang="en-US"/>
        </a:p>
      </dgm:t>
    </dgm:pt>
    <dgm:pt modelId="{570E4A73-2CB6-4F1F-A869-74CC37DB378F}" type="sibTrans" cxnId="{4C451A50-D2F5-406E-B4F8-7B8410404A76}">
      <dgm:prSet/>
      <dgm:spPr/>
      <dgm:t>
        <a:bodyPr/>
        <a:lstStyle/>
        <a:p>
          <a:endParaRPr lang="en-US"/>
        </a:p>
      </dgm:t>
    </dgm:pt>
    <dgm:pt modelId="{799E8503-E60D-4864-90EB-4F30F162E04F}" type="pres">
      <dgm:prSet presAssocID="{9AF50683-97F3-496E-A334-8AC51E4C6B7A}" presName="linear" presStyleCnt="0">
        <dgm:presLayoutVars>
          <dgm:animLvl val="lvl"/>
          <dgm:resizeHandles val="exact"/>
        </dgm:presLayoutVars>
      </dgm:prSet>
      <dgm:spPr/>
    </dgm:pt>
    <dgm:pt modelId="{3106567A-529F-4D16-83E4-B4E9412E898E}" type="pres">
      <dgm:prSet presAssocID="{7A724A8D-06A4-4951-8E21-6BB337555AF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2C44774-E7D1-485B-8DDB-046EBE5F6D55}" type="pres">
      <dgm:prSet presAssocID="{7A724A8D-06A4-4951-8E21-6BB337555AF4}" presName="childText" presStyleLbl="revTx" presStyleIdx="0" presStyleCnt="1">
        <dgm:presLayoutVars>
          <dgm:bulletEnabled val="1"/>
        </dgm:presLayoutVars>
      </dgm:prSet>
      <dgm:spPr/>
    </dgm:pt>
    <dgm:pt modelId="{2E86B22F-AAFB-45CF-9A4B-09162A6A7836}" type="pres">
      <dgm:prSet presAssocID="{020ECB1D-114F-40C9-818D-1B2441D11A4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9D78003-A6A9-457B-BE7D-C3E3FED799AB}" type="pres">
      <dgm:prSet presAssocID="{80EC2522-FE8F-440B-89AE-6DBE72B2B167}" presName="spacer" presStyleCnt="0"/>
      <dgm:spPr/>
    </dgm:pt>
    <dgm:pt modelId="{0BA45BD6-A449-4A7B-9A57-1BCDE590F544}" type="pres">
      <dgm:prSet presAssocID="{EF7E538B-9514-4154-9839-50BAEC62426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367AB6-ED40-4A76-9557-5CFA42879FCE}" type="pres">
      <dgm:prSet presAssocID="{7CF8B920-0A5D-43B8-B21C-94CD3DED1816}" presName="spacer" presStyleCnt="0"/>
      <dgm:spPr/>
    </dgm:pt>
    <dgm:pt modelId="{A53D1A98-52AC-4B23-8987-FAE7B7D22938}" type="pres">
      <dgm:prSet presAssocID="{CA771CD5-6088-4CFC-8DE5-81F2F7D6AC0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A85D6D9-AFD1-46A1-B6E7-DA93AA180953}" type="pres">
      <dgm:prSet presAssocID="{738C26DE-0E61-4CC4-95E4-15B0591D4102}" presName="spacer" presStyleCnt="0"/>
      <dgm:spPr/>
    </dgm:pt>
    <dgm:pt modelId="{2C186FD6-E322-4EF8-B3BA-F92256987315}" type="pres">
      <dgm:prSet presAssocID="{9EE99A5E-FFE4-42A3-BC4D-44286A6530E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7768100-D96F-4933-B357-DA6FA434A10B}" type="presOf" srcId="{9EE99A5E-FFE4-42A3-BC4D-44286A6530ED}" destId="{2C186FD6-E322-4EF8-B3BA-F92256987315}" srcOrd="0" destOrd="0" presId="urn:microsoft.com/office/officeart/2005/8/layout/vList2"/>
    <dgm:cxn modelId="{34DF5B01-D9BC-47B3-8CFF-9262405F0D7D}" type="presOf" srcId="{EF7E538B-9514-4154-9839-50BAEC62426B}" destId="{0BA45BD6-A449-4A7B-9A57-1BCDE590F544}" srcOrd="0" destOrd="0" presId="urn:microsoft.com/office/officeart/2005/8/layout/vList2"/>
    <dgm:cxn modelId="{1936B643-CE86-4C9F-A870-0AEAB2122ECE}" srcId="{7A724A8D-06A4-4951-8E21-6BB337555AF4}" destId="{8C97E5DD-9346-4BEB-A9FB-D64223DB7874}" srcOrd="0" destOrd="0" parTransId="{46436315-9A54-4795-B879-88EE43D8148F}" sibTransId="{011C76B8-96F3-4432-A787-4121B0F83C37}"/>
    <dgm:cxn modelId="{DBA7A064-B468-4BE1-973A-F15D926F2B3D}" srcId="{9AF50683-97F3-496E-A334-8AC51E4C6B7A}" destId="{EF7E538B-9514-4154-9839-50BAEC62426B}" srcOrd="2" destOrd="0" parTransId="{FBF41D4D-2A23-4512-A5D4-338D891AD0D2}" sibTransId="{7CF8B920-0A5D-43B8-B21C-94CD3DED1816}"/>
    <dgm:cxn modelId="{4C451A50-D2F5-406E-B4F8-7B8410404A76}" srcId="{9AF50683-97F3-496E-A334-8AC51E4C6B7A}" destId="{9EE99A5E-FFE4-42A3-BC4D-44286A6530ED}" srcOrd="4" destOrd="0" parTransId="{86EDBA96-08E6-40EF-BD26-97CB13C7B598}" sibTransId="{570E4A73-2CB6-4F1F-A869-74CC37DB378F}"/>
    <dgm:cxn modelId="{1E38AD71-15A5-4FFF-9AE8-ABC26FB1A0D8}" type="presOf" srcId="{CA771CD5-6088-4CFC-8DE5-81F2F7D6AC08}" destId="{A53D1A98-52AC-4B23-8987-FAE7B7D22938}" srcOrd="0" destOrd="0" presId="urn:microsoft.com/office/officeart/2005/8/layout/vList2"/>
    <dgm:cxn modelId="{6D222858-EE05-4051-958E-E9D1E1847243}" srcId="{7A724A8D-06A4-4951-8E21-6BB337555AF4}" destId="{1D40848C-9494-4B16-A9AE-8AD3CC322F2B}" srcOrd="2" destOrd="0" parTransId="{17C7D4B3-5B0E-4E38-956A-A476BA4B4232}" sibTransId="{5D655C63-710B-4686-B8A4-7098A3D152C9}"/>
    <dgm:cxn modelId="{5896DD79-A00B-4292-B218-AE9A538525DA}" type="presOf" srcId="{1BC8FB6B-BBB7-40E5-B6DD-8E8AA97CBC5A}" destId="{32C44774-E7D1-485B-8DDB-046EBE5F6D55}" srcOrd="0" destOrd="1" presId="urn:microsoft.com/office/officeart/2005/8/layout/vList2"/>
    <dgm:cxn modelId="{A781D57E-B27C-49E0-983F-1D9D103E2B30}" type="presOf" srcId="{9AF50683-97F3-496E-A334-8AC51E4C6B7A}" destId="{799E8503-E60D-4864-90EB-4F30F162E04F}" srcOrd="0" destOrd="0" presId="urn:microsoft.com/office/officeart/2005/8/layout/vList2"/>
    <dgm:cxn modelId="{76893CAB-6D43-4FC0-998E-2F2B47B3E385}" srcId="{9AF50683-97F3-496E-A334-8AC51E4C6B7A}" destId="{7A724A8D-06A4-4951-8E21-6BB337555AF4}" srcOrd="0" destOrd="0" parTransId="{880D71CB-E0BC-44D6-A949-02373EACEC27}" sibTransId="{E9C4EDB6-8069-45CD-8EE6-B2CFC9A2B5A5}"/>
    <dgm:cxn modelId="{CEFAA1AB-06D8-4BE0-B233-E163D27145E3}" srcId="{9AF50683-97F3-496E-A334-8AC51E4C6B7A}" destId="{020ECB1D-114F-40C9-818D-1B2441D11A43}" srcOrd="1" destOrd="0" parTransId="{72507EDD-A57F-41D5-9D7C-75C7DCE56257}" sibTransId="{80EC2522-FE8F-440B-89AE-6DBE72B2B167}"/>
    <dgm:cxn modelId="{8C686FB3-B8AA-4C96-B9ED-1A59078DFA02}" type="presOf" srcId="{7A724A8D-06A4-4951-8E21-6BB337555AF4}" destId="{3106567A-529F-4D16-83E4-B4E9412E898E}" srcOrd="0" destOrd="0" presId="urn:microsoft.com/office/officeart/2005/8/layout/vList2"/>
    <dgm:cxn modelId="{986A48B4-8FE5-4183-976E-AB088A2F463B}" type="presOf" srcId="{020ECB1D-114F-40C9-818D-1B2441D11A43}" destId="{2E86B22F-AAFB-45CF-9A4B-09162A6A7836}" srcOrd="0" destOrd="0" presId="urn:microsoft.com/office/officeart/2005/8/layout/vList2"/>
    <dgm:cxn modelId="{F99D68C2-062F-409C-B721-A1B30DCC99D6}" srcId="{9AF50683-97F3-496E-A334-8AC51E4C6B7A}" destId="{CA771CD5-6088-4CFC-8DE5-81F2F7D6AC08}" srcOrd="3" destOrd="0" parTransId="{9B62FD2A-C747-4476-B3DC-60B474BDE29D}" sibTransId="{738C26DE-0E61-4CC4-95E4-15B0591D4102}"/>
    <dgm:cxn modelId="{715E62CF-AA9A-410A-BAD9-B10FE3A136C3}" type="presOf" srcId="{8C97E5DD-9346-4BEB-A9FB-D64223DB7874}" destId="{32C44774-E7D1-485B-8DDB-046EBE5F6D55}" srcOrd="0" destOrd="0" presId="urn:microsoft.com/office/officeart/2005/8/layout/vList2"/>
    <dgm:cxn modelId="{A2B4B7D3-4419-424B-834F-15188C39F442}" srcId="{7A724A8D-06A4-4951-8E21-6BB337555AF4}" destId="{1BC8FB6B-BBB7-40E5-B6DD-8E8AA97CBC5A}" srcOrd="1" destOrd="0" parTransId="{0DAADA5F-06AC-4E49-AABC-1DB8A29A4BE9}" sibTransId="{27D7E612-7A66-4F89-8AC3-E70EBC578E0A}"/>
    <dgm:cxn modelId="{2CD579EF-3CEC-4792-B2FF-1D04549970AC}" type="presOf" srcId="{1D40848C-9494-4B16-A9AE-8AD3CC322F2B}" destId="{32C44774-E7D1-485B-8DDB-046EBE5F6D55}" srcOrd="0" destOrd="2" presId="urn:microsoft.com/office/officeart/2005/8/layout/vList2"/>
    <dgm:cxn modelId="{1338D884-19EF-400F-BF47-CA748663DD7C}" type="presParOf" srcId="{799E8503-E60D-4864-90EB-4F30F162E04F}" destId="{3106567A-529F-4D16-83E4-B4E9412E898E}" srcOrd="0" destOrd="0" presId="urn:microsoft.com/office/officeart/2005/8/layout/vList2"/>
    <dgm:cxn modelId="{9E32CD1C-F171-4215-9795-0F3743FD0AF7}" type="presParOf" srcId="{799E8503-E60D-4864-90EB-4F30F162E04F}" destId="{32C44774-E7D1-485B-8DDB-046EBE5F6D55}" srcOrd="1" destOrd="0" presId="urn:microsoft.com/office/officeart/2005/8/layout/vList2"/>
    <dgm:cxn modelId="{4E9500C8-CBD0-4496-B1B3-84997B334668}" type="presParOf" srcId="{799E8503-E60D-4864-90EB-4F30F162E04F}" destId="{2E86B22F-AAFB-45CF-9A4B-09162A6A7836}" srcOrd="2" destOrd="0" presId="urn:microsoft.com/office/officeart/2005/8/layout/vList2"/>
    <dgm:cxn modelId="{F2A48714-CF4E-44DD-91FC-B170AF5E16F2}" type="presParOf" srcId="{799E8503-E60D-4864-90EB-4F30F162E04F}" destId="{C9D78003-A6A9-457B-BE7D-C3E3FED799AB}" srcOrd="3" destOrd="0" presId="urn:microsoft.com/office/officeart/2005/8/layout/vList2"/>
    <dgm:cxn modelId="{D8A2272E-A224-461A-8B7D-73898A425593}" type="presParOf" srcId="{799E8503-E60D-4864-90EB-4F30F162E04F}" destId="{0BA45BD6-A449-4A7B-9A57-1BCDE590F544}" srcOrd="4" destOrd="0" presId="urn:microsoft.com/office/officeart/2005/8/layout/vList2"/>
    <dgm:cxn modelId="{6F394710-DE6A-474F-BACC-6F87B1471B19}" type="presParOf" srcId="{799E8503-E60D-4864-90EB-4F30F162E04F}" destId="{8E367AB6-ED40-4A76-9557-5CFA42879FCE}" srcOrd="5" destOrd="0" presId="urn:microsoft.com/office/officeart/2005/8/layout/vList2"/>
    <dgm:cxn modelId="{C6062D9E-D1F0-45AD-A697-83F04645F8BC}" type="presParOf" srcId="{799E8503-E60D-4864-90EB-4F30F162E04F}" destId="{A53D1A98-52AC-4B23-8987-FAE7B7D22938}" srcOrd="6" destOrd="0" presId="urn:microsoft.com/office/officeart/2005/8/layout/vList2"/>
    <dgm:cxn modelId="{B4B07CA5-2A6F-4B0A-9A2F-50FD3224B975}" type="presParOf" srcId="{799E8503-E60D-4864-90EB-4F30F162E04F}" destId="{6A85D6D9-AFD1-46A1-B6E7-DA93AA180953}" srcOrd="7" destOrd="0" presId="urn:microsoft.com/office/officeart/2005/8/layout/vList2"/>
    <dgm:cxn modelId="{4702AB8C-8DA3-42AA-B5F2-6CC3DFAF3431}" type="presParOf" srcId="{799E8503-E60D-4864-90EB-4F30F162E04F}" destId="{2C186FD6-E322-4EF8-B3BA-F922569873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C4D017-5A36-4CD8-BB78-A1BBBB532D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D760A2E-EC9F-464C-93B3-0C68BBA69157}">
      <dgm:prSet/>
      <dgm:spPr/>
      <dgm:t>
        <a:bodyPr/>
        <a:lstStyle/>
        <a:p>
          <a:r>
            <a:rPr lang="en-US" b="1"/>
            <a:t>Current Events: </a:t>
          </a:r>
          <a:r>
            <a:rPr lang="en-US"/>
            <a:t>20% (if they are turned in late the highest score the student can get is a 60%)- Turned in on TEAMS. This is a COLLEGE READINESS SKILL</a:t>
          </a:r>
        </a:p>
      </dgm:t>
    </dgm:pt>
    <dgm:pt modelId="{708E3E78-E655-4CE2-85C3-858621FD5893}" type="parTrans" cxnId="{55914C9A-64C6-4AC1-A5F8-FB2929AC950B}">
      <dgm:prSet/>
      <dgm:spPr/>
      <dgm:t>
        <a:bodyPr/>
        <a:lstStyle/>
        <a:p>
          <a:endParaRPr lang="en-US"/>
        </a:p>
      </dgm:t>
    </dgm:pt>
    <dgm:pt modelId="{CB695E41-9616-45DF-9A9F-A3373FB95490}" type="sibTrans" cxnId="{55914C9A-64C6-4AC1-A5F8-FB2929AC950B}">
      <dgm:prSet/>
      <dgm:spPr/>
      <dgm:t>
        <a:bodyPr/>
        <a:lstStyle/>
        <a:p>
          <a:endParaRPr lang="en-US"/>
        </a:p>
      </dgm:t>
    </dgm:pt>
    <dgm:pt modelId="{1E393C17-5763-46CB-91AB-4FC162721EB6}">
      <dgm:prSet/>
      <dgm:spPr/>
      <dgm:t>
        <a:bodyPr/>
        <a:lstStyle/>
        <a:p>
          <a:r>
            <a:rPr lang="en-US" b="1"/>
            <a:t>Formative Assessment</a:t>
          </a:r>
          <a:r>
            <a:rPr lang="en-US"/>
            <a:t>: 30% (Reading Assignments, Class Discussion, pop quizzes)</a:t>
          </a:r>
        </a:p>
      </dgm:t>
    </dgm:pt>
    <dgm:pt modelId="{00D79808-8E69-408B-95AE-70B257512E1C}" type="parTrans" cxnId="{78663642-1666-4FD5-8F25-23AF099DA712}">
      <dgm:prSet/>
      <dgm:spPr/>
      <dgm:t>
        <a:bodyPr/>
        <a:lstStyle/>
        <a:p>
          <a:endParaRPr lang="en-US"/>
        </a:p>
      </dgm:t>
    </dgm:pt>
    <dgm:pt modelId="{CCDE1F4F-628C-4928-9DBA-FFB69D560712}" type="sibTrans" cxnId="{78663642-1666-4FD5-8F25-23AF099DA712}">
      <dgm:prSet/>
      <dgm:spPr/>
      <dgm:t>
        <a:bodyPr/>
        <a:lstStyle/>
        <a:p>
          <a:endParaRPr lang="en-US"/>
        </a:p>
      </dgm:t>
    </dgm:pt>
    <dgm:pt modelId="{64FB248E-29F8-4087-8BC0-D082B3426B44}">
      <dgm:prSet/>
      <dgm:spPr/>
      <dgm:t>
        <a:bodyPr/>
        <a:lstStyle/>
        <a:p>
          <a:r>
            <a:rPr lang="en-US" b="1"/>
            <a:t>Summative Assessments</a:t>
          </a:r>
          <a:r>
            <a:rPr lang="en-US"/>
            <a:t>: 50% (Unit Exams: Multiple Choice, Free Response Questions)</a:t>
          </a:r>
        </a:p>
      </dgm:t>
    </dgm:pt>
    <dgm:pt modelId="{7956FDD8-019A-42F7-B791-451C6FBC1693}" type="parTrans" cxnId="{5CC93BB5-B564-4AF0-91A7-4965BF48C21F}">
      <dgm:prSet/>
      <dgm:spPr/>
      <dgm:t>
        <a:bodyPr/>
        <a:lstStyle/>
        <a:p>
          <a:endParaRPr lang="en-US"/>
        </a:p>
      </dgm:t>
    </dgm:pt>
    <dgm:pt modelId="{79359C06-2C23-4A56-9F39-BC4BC1A43621}" type="sibTrans" cxnId="{5CC93BB5-B564-4AF0-91A7-4965BF48C21F}">
      <dgm:prSet/>
      <dgm:spPr/>
      <dgm:t>
        <a:bodyPr/>
        <a:lstStyle/>
        <a:p>
          <a:endParaRPr lang="en-US"/>
        </a:p>
      </dgm:t>
    </dgm:pt>
    <dgm:pt modelId="{4B373A34-F7B7-456F-B928-A71FFCB471C2}">
      <dgm:prSet/>
      <dgm:spPr/>
      <dgm:t>
        <a:bodyPr/>
        <a:lstStyle/>
        <a:p>
          <a:r>
            <a:rPr lang="en-US"/>
            <a:t>IF a student misses a quiz or Exam, they have two (2) days to complete it, once they are back at school.</a:t>
          </a:r>
        </a:p>
      </dgm:t>
    </dgm:pt>
    <dgm:pt modelId="{DEA3A105-B405-464D-A47D-F892E9B9040B}" type="parTrans" cxnId="{9D57F98A-674B-4754-88C6-FCDE453C4D40}">
      <dgm:prSet/>
      <dgm:spPr/>
      <dgm:t>
        <a:bodyPr/>
        <a:lstStyle/>
        <a:p>
          <a:endParaRPr lang="en-US"/>
        </a:p>
      </dgm:t>
    </dgm:pt>
    <dgm:pt modelId="{81205EDE-1A58-467E-BC06-8BB6D619CB5B}" type="sibTrans" cxnId="{9D57F98A-674B-4754-88C6-FCDE453C4D40}">
      <dgm:prSet/>
      <dgm:spPr/>
      <dgm:t>
        <a:bodyPr/>
        <a:lstStyle/>
        <a:p>
          <a:endParaRPr lang="en-US"/>
        </a:p>
      </dgm:t>
    </dgm:pt>
    <dgm:pt modelId="{5FAB290C-DB45-4A09-9D8B-A5E599EE02E8}" type="pres">
      <dgm:prSet presAssocID="{0DC4D017-5A36-4CD8-BB78-A1BBBB532DDA}" presName="linear" presStyleCnt="0">
        <dgm:presLayoutVars>
          <dgm:animLvl val="lvl"/>
          <dgm:resizeHandles val="exact"/>
        </dgm:presLayoutVars>
      </dgm:prSet>
      <dgm:spPr/>
    </dgm:pt>
    <dgm:pt modelId="{C494F253-D893-43A2-857C-12A13CBA83B3}" type="pres">
      <dgm:prSet presAssocID="{4D760A2E-EC9F-464C-93B3-0C68BBA6915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CD3DFC6-8A08-447A-A602-352AAC209815}" type="pres">
      <dgm:prSet presAssocID="{CB695E41-9616-45DF-9A9F-A3373FB95490}" presName="spacer" presStyleCnt="0"/>
      <dgm:spPr/>
    </dgm:pt>
    <dgm:pt modelId="{056FB35E-893B-46FF-8E2C-902B3E1A469F}" type="pres">
      <dgm:prSet presAssocID="{1E393C17-5763-46CB-91AB-4FC162721EB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A016500-87F8-4438-8E09-96C3D43951A1}" type="pres">
      <dgm:prSet presAssocID="{CCDE1F4F-628C-4928-9DBA-FFB69D560712}" presName="spacer" presStyleCnt="0"/>
      <dgm:spPr/>
    </dgm:pt>
    <dgm:pt modelId="{67F3B396-3E68-4E29-927F-3D69B25DC037}" type="pres">
      <dgm:prSet presAssocID="{64FB248E-29F8-4087-8BC0-D082B3426B4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6132D92-F069-459D-92BA-79EA471622CF}" type="pres">
      <dgm:prSet presAssocID="{79359C06-2C23-4A56-9F39-BC4BC1A43621}" presName="spacer" presStyleCnt="0"/>
      <dgm:spPr/>
    </dgm:pt>
    <dgm:pt modelId="{B56BD319-9542-48AD-B1E6-C16FDFBF68F0}" type="pres">
      <dgm:prSet presAssocID="{4B373A34-F7B7-456F-B928-A71FFCB471C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8663642-1666-4FD5-8F25-23AF099DA712}" srcId="{0DC4D017-5A36-4CD8-BB78-A1BBBB532DDA}" destId="{1E393C17-5763-46CB-91AB-4FC162721EB6}" srcOrd="1" destOrd="0" parTransId="{00D79808-8E69-408B-95AE-70B257512E1C}" sibTransId="{CCDE1F4F-628C-4928-9DBA-FFB69D560712}"/>
    <dgm:cxn modelId="{9D57F98A-674B-4754-88C6-FCDE453C4D40}" srcId="{0DC4D017-5A36-4CD8-BB78-A1BBBB532DDA}" destId="{4B373A34-F7B7-456F-B928-A71FFCB471C2}" srcOrd="3" destOrd="0" parTransId="{DEA3A105-B405-464D-A47D-F892E9B9040B}" sibTransId="{81205EDE-1A58-467E-BC06-8BB6D619CB5B}"/>
    <dgm:cxn modelId="{55914C9A-64C6-4AC1-A5F8-FB2929AC950B}" srcId="{0DC4D017-5A36-4CD8-BB78-A1BBBB532DDA}" destId="{4D760A2E-EC9F-464C-93B3-0C68BBA69157}" srcOrd="0" destOrd="0" parTransId="{708E3E78-E655-4CE2-85C3-858621FD5893}" sibTransId="{CB695E41-9616-45DF-9A9F-A3373FB95490}"/>
    <dgm:cxn modelId="{6B7020A5-1B29-42CF-B664-7A683A05F2A6}" type="presOf" srcId="{4B373A34-F7B7-456F-B928-A71FFCB471C2}" destId="{B56BD319-9542-48AD-B1E6-C16FDFBF68F0}" srcOrd="0" destOrd="0" presId="urn:microsoft.com/office/officeart/2005/8/layout/vList2"/>
    <dgm:cxn modelId="{A5E065AF-61F5-4646-9175-69D4309383FF}" type="presOf" srcId="{64FB248E-29F8-4087-8BC0-D082B3426B44}" destId="{67F3B396-3E68-4E29-927F-3D69B25DC037}" srcOrd="0" destOrd="0" presId="urn:microsoft.com/office/officeart/2005/8/layout/vList2"/>
    <dgm:cxn modelId="{938099B2-0543-4BF4-82EA-29CDA608F104}" type="presOf" srcId="{1E393C17-5763-46CB-91AB-4FC162721EB6}" destId="{056FB35E-893B-46FF-8E2C-902B3E1A469F}" srcOrd="0" destOrd="0" presId="urn:microsoft.com/office/officeart/2005/8/layout/vList2"/>
    <dgm:cxn modelId="{5CC93BB5-B564-4AF0-91A7-4965BF48C21F}" srcId="{0DC4D017-5A36-4CD8-BB78-A1BBBB532DDA}" destId="{64FB248E-29F8-4087-8BC0-D082B3426B44}" srcOrd="2" destOrd="0" parTransId="{7956FDD8-019A-42F7-B791-451C6FBC1693}" sibTransId="{79359C06-2C23-4A56-9F39-BC4BC1A43621}"/>
    <dgm:cxn modelId="{968B6FBE-9458-42B1-A261-4549C4645244}" type="presOf" srcId="{4D760A2E-EC9F-464C-93B3-0C68BBA69157}" destId="{C494F253-D893-43A2-857C-12A13CBA83B3}" srcOrd="0" destOrd="0" presId="urn:microsoft.com/office/officeart/2005/8/layout/vList2"/>
    <dgm:cxn modelId="{1B3AC5E9-525E-431C-9B41-DA753EDA0CB9}" type="presOf" srcId="{0DC4D017-5A36-4CD8-BB78-A1BBBB532DDA}" destId="{5FAB290C-DB45-4A09-9D8B-A5E599EE02E8}" srcOrd="0" destOrd="0" presId="urn:microsoft.com/office/officeart/2005/8/layout/vList2"/>
    <dgm:cxn modelId="{340B5C0D-68DC-4D35-B5A5-05E89525F827}" type="presParOf" srcId="{5FAB290C-DB45-4A09-9D8B-A5E599EE02E8}" destId="{C494F253-D893-43A2-857C-12A13CBA83B3}" srcOrd="0" destOrd="0" presId="urn:microsoft.com/office/officeart/2005/8/layout/vList2"/>
    <dgm:cxn modelId="{B0EEBBE3-4D6D-454E-A667-5A800267DD40}" type="presParOf" srcId="{5FAB290C-DB45-4A09-9D8B-A5E599EE02E8}" destId="{9CD3DFC6-8A08-447A-A602-352AAC209815}" srcOrd="1" destOrd="0" presId="urn:microsoft.com/office/officeart/2005/8/layout/vList2"/>
    <dgm:cxn modelId="{5207AB5E-2400-4F68-B68C-D8D1CC7C5D27}" type="presParOf" srcId="{5FAB290C-DB45-4A09-9D8B-A5E599EE02E8}" destId="{056FB35E-893B-46FF-8E2C-902B3E1A469F}" srcOrd="2" destOrd="0" presId="urn:microsoft.com/office/officeart/2005/8/layout/vList2"/>
    <dgm:cxn modelId="{369FB701-0CB3-4662-8F53-85117F76B03D}" type="presParOf" srcId="{5FAB290C-DB45-4A09-9D8B-A5E599EE02E8}" destId="{4A016500-87F8-4438-8E09-96C3D43951A1}" srcOrd="3" destOrd="0" presId="urn:microsoft.com/office/officeart/2005/8/layout/vList2"/>
    <dgm:cxn modelId="{65F767A8-38FF-4087-ACB9-9128EF09D4C9}" type="presParOf" srcId="{5FAB290C-DB45-4A09-9D8B-A5E599EE02E8}" destId="{67F3B396-3E68-4E29-927F-3D69B25DC037}" srcOrd="4" destOrd="0" presId="urn:microsoft.com/office/officeart/2005/8/layout/vList2"/>
    <dgm:cxn modelId="{192359BD-C815-4B41-803A-A453EA4B66A0}" type="presParOf" srcId="{5FAB290C-DB45-4A09-9D8B-A5E599EE02E8}" destId="{A6132D92-F069-459D-92BA-79EA471622CF}" srcOrd="5" destOrd="0" presId="urn:microsoft.com/office/officeart/2005/8/layout/vList2"/>
    <dgm:cxn modelId="{DE2DEE7D-5680-4FF9-B0B4-6D5B485B24D8}" type="presParOf" srcId="{5FAB290C-DB45-4A09-9D8B-A5E599EE02E8}" destId="{B56BD319-9542-48AD-B1E6-C16FDFBF68F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D941C-9B6B-4E9B-82B5-53A3F09D8609}">
      <dsp:nvSpPr>
        <dsp:cNvPr id="0" name=""/>
        <dsp:cNvSpPr/>
      </dsp:nvSpPr>
      <dsp:spPr>
        <a:xfrm>
          <a:off x="0" y="23048"/>
          <a:ext cx="6263640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AP 6 Course Countries: These are the countries we compare and learn about</a:t>
          </a:r>
        </a:p>
      </dsp:txBody>
      <dsp:txXfrm>
        <a:off x="44664" y="67712"/>
        <a:ext cx="6174312" cy="825612"/>
      </dsp:txXfrm>
    </dsp:sp>
    <dsp:sp modelId="{1BF35DEF-A0D0-4497-A03D-8A5431C6A67D}">
      <dsp:nvSpPr>
        <dsp:cNvPr id="0" name=""/>
        <dsp:cNvSpPr/>
      </dsp:nvSpPr>
      <dsp:spPr>
        <a:xfrm>
          <a:off x="0" y="937988"/>
          <a:ext cx="626364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Mexico, Nigeria, Russia, China, UK, and Iran</a:t>
          </a:r>
        </a:p>
      </dsp:txBody>
      <dsp:txXfrm>
        <a:off x="0" y="937988"/>
        <a:ext cx="6263640" cy="380880"/>
      </dsp:txXfrm>
    </dsp:sp>
    <dsp:sp modelId="{26CB6163-71D9-4578-9AC9-0625B140B88B}">
      <dsp:nvSpPr>
        <dsp:cNvPr id="0" name=""/>
        <dsp:cNvSpPr/>
      </dsp:nvSpPr>
      <dsp:spPr>
        <a:xfrm>
          <a:off x="0" y="1318869"/>
          <a:ext cx="6263640" cy="9149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Units</a:t>
          </a:r>
        </a:p>
      </dsp:txBody>
      <dsp:txXfrm>
        <a:off x="44664" y="1363533"/>
        <a:ext cx="6174312" cy="825612"/>
      </dsp:txXfrm>
    </dsp:sp>
    <dsp:sp modelId="{CFC0237A-F91B-4D39-A397-49AEB81E85D2}">
      <dsp:nvSpPr>
        <dsp:cNvPr id="0" name=""/>
        <dsp:cNvSpPr/>
      </dsp:nvSpPr>
      <dsp:spPr>
        <a:xfrm>
          <a:off x="0" y="2233809"/>
          <a:ext cx="6263640" cy="2332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Unit 1: Political Systems, Regimes, and Governments (-22 days)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Unit 2: Political Institutions (-32 days)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Unit 3: Political Culture and Participation (-28 days)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Unit 4: Party and Electoral Systems and Citizen Organizations (-18 days)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Unit 5: Political and Economic Changes and Development (-20 days)</a:t>
          </a:r>
        </a:p>
      </dsp:txBody>
      <dsp:txXfrm>
        <a:off x="0" y="2233809"/>
        <a:ext cx="6263640" cy="2332890"/>
      </dsp:txXfrm>
    </dsp:sp>
    <dsp:sp modelId="{4DB75455-D42E-49F7-845F-C19A80B3C68A}">
      <dsp:nvSpPr>
        <dsp:cNvPr id="0" name=""/>
        <dsp:cNvSpPr/>
      </dsp:nvSpPr>
      <dsp:spPr>
        <a:xfrm>
          <a:off x="0" y="4566699"/>
          <a:ext cx="6263640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AP Exam: May 3</a:t>
          </a:r>
          <a:r>
            <a:rPr lang="en-US" sz="2300" kern="1200" baseline="30000"/>
            <a:t>rd</a:t>
          </a:r>
          <a:r>
            <a:rPr lang="en-US" sz="2300" kern="1200"/>
            <a:t> at 12:00pm</a:t>
          </a:r>
        </a:p>
      </dsp:txBody>
      <dsp:txXfrm>
        <a:off x="44664" y="4611363"/>
        <a:ext cx="6174312" cy="825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6567A-529F-4D16-83E4-B4E9412E898E}">
      <dsp:nvSpPr>
        <dsp:cNvPr id="0" name=""/>
        <dsp:cNvSpPr/>
      </dsp:nvSpPr>
      <dsp:spPr>
        <a:xfrm>
          <a:off x="0" y="44999"/>
          <a:ext cx="6824869" cy="10614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During the week, students will need to </a:t>
          </a:r>
        </a:p>
      </dsp:txBody>
      <dsp:txXfrm>
        <a:off x="51814" y="96813"/>
        <a:ext cx="6721241" cy="957778"/>
      </dsp:txXfrm>
    </dsp:sp>
    <dsp:sp modelId="{32C44774-E7D1-485B-8DDB-046EBE5F6D55}">
      <dsp:nvSpPr>
        <dsp:cNvPr id="0" name=""/>
        <dsp:cNvSpPr/>
      </dsp:nvSpPr>
      <dsp:spPr>
        <a:xfrm>
          <a:off x="0" y="1106405"/>
          <a:ext cx="6824869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6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 dirty="0"/>
            <a:t>watch the College Board videos assigned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 dirty="0"/>
            <a:t>Review vocabulary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 dirty="0"/>
            <a:t>Current events</a:t>
          </a:r>
        </a:p>
      </dsp:txBody>
      <dsp:txXfrm>
        <a:off x="0" y="1106405"/>
        <a:ext cx="6824869" cy="786599"/>
      </dsp:txXfrm>
    </dsp:sp>
    <dsp:sp modelId="{2E86B22F-AAFB-45CF-9A4B-09162A6A7836}">
      <dsp:nvSpPr>
        <dsp:cNvPr id="0" name=""/>
        <dsp:cNvSpPr/>
      </dsp:nvSpPr>
      <dsp:spPr>
        <a:xfrm>
          <a:off x="0" y="1893005"/>
          <a:ext cx="6824869" cy="1061406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There will be pop quizzes to make sure students are reviewing their vocabulary</a:t>
          </a:r>
        </a:p>
      </dsp:txBody>
      <dsp:txXfrm>
        <a:off x="51814" y="1944819"/>
        <a:ext cx="6721241" cy="957778"/>
      </dsp:txXfrm>
    </dsp:sp>
    <dsp:sp modelId="{0BA45BD6-A449-4A7B-9A57-1BCDE590F544}">
      <dsp:nvSpPr>
        <dsp:cNvPr id="0" name=""/>
        <dsp:cNvSpPr/>
      </dsp:nvSpPr>
      <dsp:spPr>
        <a:xfrm>
          <a:off x="0" y="3009132"/>
          <a:ext cx="6824869" cy="106140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 need to bring their LAPTOP and their notes, each day!</a:t>
          </a:r>
        </a:p>
      </dsp:txBody>
      <dsp:txXfrm>
        <a:off x="51814" y="3060946"/>
        <a:ext cx="6721241" cy="957778"/>
      </dsp:txXfrm>
    </dsp:sp>
    <dsp:sp modelId="{A53D1A98-52AC-4B23-8987-FAE7B7D22938}">
      <dsp:nvSpPr>
        <dsp:cNvPr id="0" name=""/>
        <dsp:cNvSpPr/>
      </dsp:nvSpPr>
      <dsp:spPr>
        <a:xfrm>
          <a:off x="0" y="4125258"/>
          <a:ext cx="6824869" cy="1061406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At the end of each Unit, there will be a Unit Exam (5 total)</a:t>
          </a:r>
        </a:p>
      </dsp:txBody>
      <dsp:txXfrm>
        <a:off x="51814" y="4177072"/>
        <a:ext cx="6721241" cy="957778"/>
      </dsp:txXfrm>
    </dsp:sp>
    <dsp:sp modelId="{2C186FD6-E322-4EF8-B3BA-F92256987315}">
      <dsp:nvSpPr>
        <dsp:cNvPr id="0" name=""/>
        <dsp:cNvSpPr/>
      </dsp:nvSpPr>
      <dsp:spPr>
        <a:xfrm>
          <a:off x="0" y="5241385"/>
          <a:ext cx="6824869" cy="10614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May 3</a:t>
          </a:r>
          <a:r>
            <a:rPr lang="en-US" sz="1900" kern="1200" baseline="30000"/>
            <a:t>rd</a:t>
          </a:r>
          <a:r>
            <a:rPr lang="en-US" sz="1900" kern="1200"/>
            <a:t>: AP Comparative Government and Politics Exam (I will help students set up their College Board accounts for videos and registering for the Exam)</a:t>
          </a:r>
        </a:p>
      </dsp:txBody>
      <dsp:txXfrm>
        <a:off x="51814" y="5293199"/>
        <a:ext cx="6721241" cy="957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4F253-D893-43A2-857C-12A13CBA83B3}">
      <dsp:nvSpPr>
        <dsp:cNvPr id="0" name=""/>
        <dsp:cNvSpPr/>
      </dsp:nvSpPr>
      <dsp:spPr>
        <a:xfrm>
          <a:off x="0" y="237743"/>
          <a:ext cx="6263640" cy="12097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Current Events: </a:t>
          </a:r>
          <a:r>
            <a:rPr lang="en-US" sz="2200" kern="1200"/>
            <a:t>20% (if they are turned in late the highest score the student can get is a 60%)- Turned in on TEAMS. This is a COLLEGE READINESS SKILL</a:t>
          </a:r>
        </a:p>
      </dsp:txBody>
      <dsp:txXfrm>
        <a:off x="59057" y="296800"/>
        <a:ext cx="6145526" cy="1091666"/>
      </dsp:txXfrm>
    </dsp:sp>
    <dsp:sp modelId="{056FB35E-893B-46FF-8E2C-902B3E1A469F}">
      <dsp:nvSpPr>
        <dsp:cNvPr id="0" name=""/>
        <dsp:cNvSpPr/>
      </dsp:nvSpPr>
      <dsp:spPr>
        <a:xfrm>
          <a:off x="0" y="1510883"/>
          <a:ext cx="6263640" cy="12097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Formative Assessment</a:t>
          </a:r>
          <a:r>
            <a:rPr lang="en-US" sz="2200" kern="1200"/>
            <a:t>: 30% (Reading Assignments, Class Discussion, pop quizzes)</a:t>
          </a:r>
        </a:p>
      </dsp:txBody>
      <dsp:txXfrm>
        <a:off x="59057" y="1569940"/>
        <a:ext cx="6145526" cy="1091666"/>
      </dsp:txXfrm>
    </dsp:sp>
    <dsp:sp modelId="{67F3B396-3E68-4E29-927F-3D69B25DC037}">
      <dsp:nvSpPr>
        <dsp:cNvPr id="0" name=""/>
        <dsp:cNvSpPr/>
      </dsp:nvSpPr>
      <dsp:spPr>
        <a:xfrm>
          <a:off x="0" y="2784024"/>
          <a:ext cx="6263640" cy="12097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Summative Assessments</a:t>
          </a:r>
          <a:r>
            <a:rPr lang="en-US" sz="2200" kern="1200"/>
            <a:t>: 50% (Unit Exams: Multiple Choice, Free Response Questions)</a:t>
          </a:r>
        </a:p>
      </dsp:txBody>
      <dsp:txXfrm>
        <a:off x="59057" y="2843081"/>
        <a:ext cx="6145526" cy="1091666"/>
      </dsp:txXfrm>
    </dsp:sp>
    <dsp:sp modelId="{B56BD319-9542-48AD-B1E6-C16FDFBF68F0}">
      <dsp:nvSpPr>
        <dsp:cNvPr id="0" name=""/>
        <dsp:cNvSpPr/>
      </dsp:nvSpPr>
      <dsp:spPr>
        <a:xfrm>
          <a:off x="0" y="4057164"/>
          <a:ext cx="6263640" cy="12097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IF a student misses a quiz or Exam, they have two (2) days to complete it, once they are back at school.</a:t>
          </a:r>
        </a:p>
      </dsp:txBody>
      <dsp:txXfrm>
        <a:off x="59057" y="4116221"/>
        <a:ext cx="6145526" cy="1091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731E-4BD0-343F-BCD6-5F40BCB2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96C3C-DE77-2F04-750B-699E0246C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CA3F-396A-50E8-FBC1-53B51456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CCDB-E7C3-DC54-FA91-E7BB024C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ED059-928E-7F50-C9AF-B817B6F3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EBCB-A657-6233-8BAC-B5F147AF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C52BC-848D-E65E-DEFD-0A45BF76B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33686-B9E6-ADC5-3A45-545B1017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98CA2-507D-A455-4A1F-2FF5613C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766FE-43E3-D878-F154-C1BEECF6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7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F2291C-C770-D1DC-B51F-04F75FC9D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ADE-D6D6-8416-7FCE-CDF6D510B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5B5D3-3C50-2560-5177-AF43967B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96E56-9679-2F24-6144-DA40270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9D4D6-BE2E-532C-2C6F-D45B3A83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2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924A-47B4-773D-F2E9-B7EAD8DE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56BFF-52F2-5512-C868-87E403CC2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C4022-DD66-A905-CA7A-D8EA3AA6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2D3E7-E3CC-5E18-6C3C-F4EA9B6B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59193-C160-5888-F4CF-62E959277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CD9F-0BEC-7FDB-DA6D-36C44174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ADBEA-A3C6-712F-DF2A-21D3AFC05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B9EDD-ABDE-8B86-A679-BB821AD4F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DCFAA-4D48-1FAC-8275-EA714123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D1A0D-919B-2FBB-B317-EBB0C6AA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7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563B-7DBC-6100-1FEC-6C3D12E7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7B7AC-52F0-F81E-FC2D-DF41B19C0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B0077-2346-B69C-1273-5FACA0188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8EF4A-C359-CC37-3734-417C9623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19FE6-9498-8BF6-0D31-4447A56E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291E0-CFB1-595A-7874-2CC042DE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A1B9-01C7-063F-AEBC-FDCE58B7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29F84-990A-0428-7008-987B589CA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92A54-6AB3-63A8-D803-3AF36FFCC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0D4C3-4F42-696E-A38B-491FFA378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9EBA14-56D8-E7C8-7205-A7BA2A13C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8B6D3-2B36-6E5F-3667-B6F6A53E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EFB2C7-16D4-B74E-41C1-3C720175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ECA2C-4551-6FF0-F851-9FE13891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8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17343-D3AF-6DF4-829A-CCF00361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399787-EE43-06FA-E49C-52D060B5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FE981-E696-A8CF-239C-B3F98C31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9B052-5E0D-AF63-2FEA-91398F71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3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ED649-7725-833B-DFB2-A6EFFD27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C308B-3FD1-C41A-3753-20AF275B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1D8B2-E2E3-F507-07C6-61B1313E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E8CF7-3F0E-7293-D61A-D12CF643E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19D5F-8323-E89C-FC9E-6DE40BFD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78CA8-3727-1CCE-29BD-3FA49A27B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F8CED-A16C-CC74-598A-4FCF56DB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908B-2F45-3E8F-E7D1-35033436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2530B-679D-F531-C635-01738550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7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A831-E2CA-2701-EEE1-2692D55F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99CAA7-F768-4DAF-D602-0F9735E67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12E07-2671-E0AA-B18C-CDA2765AC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F6F84-FB16-B3B1-B528-0C4B3300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DACB5-FFDA-AE13-857E-18B0FB7C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D2128-77AC-9E1C-824B-6B4D2C1A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3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F9B4E-66A0-18FC-DB53-DECEADED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D3F14-0505-794F-BD9B-6A303406D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E310A-1A7E-8B32-E9D1-1FB603F15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5E831-CBD1-43FD-82EB-155A245A0CE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A932B-4D9D-5D65-0450-A9A2211DB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2777D-A81B-9B96-06A2-043D7B3AB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B391-7910-4F23-B0ED-64625BE3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7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mieO@spokaneschools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512077-6682-A33E-70AA-0343CBFBD4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8" b="2"/>
          <a:stretch/>
        </p:blipFill>
        <p:spPr>
          <a:xfrm>
            <a:off x="1155556" y="637761"/>
            <a:ext cx="9889765" cy="55767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3AC2DA-B9EE-0478-DEB6-304A7A7104C6}"/>
              </a:ext>
            </a:extLst>
          </p:cNvPr>
          <p:cNvSpPr txBox="1"/>
          <p:nvPr/>
        </p:nvSpPr>
        <p:spPr>
          <a:xfrm>
            <a:off x="3041733" y="3591339"/>
            <a:ext cx="6791380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Mrs. Oleson</a:t>
            </a:r>
          </a:p>
          <a:p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JamieO@spokaneschools.org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509-354-6661</a:t>
            </a:r>
          </a:p>
        </p:txBody>
      </p:sp>
    </p:spTree>
    <p:extLst>
      <p:ext uri="{BB962C8B-B14F-4D97-AF65-F5344CB8AC3E}">
        <p14:creationId xmlns:p14="http://schemas.microsoft.com/office/powerpoint/2010/main" val="253507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DCC6F2-8DEA-1E80-13CF-D1564F85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650" y="637763"/>
            <a:ext cx="4310698" cy="1627274"/>
          </a:xfrm>
        </p:spPr>
        <p:txBody>
          <a:bodyPr anchor="t">
            <a:normAutofit/>
          </a:bodyPr>
          <a:lstStyle/>
          <a:p>
            <a:r>
              <a:rPr lang="en-US" sz="4800"/>
              <a:t>About Mrs Oleson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79848" y="237994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 holding a child&#10;&#10;Description automatically generated with low confidence">
            <a:extLst>
              <a:ext uri="{FF2B5EF4-FFF2-40B4-BE49-F238E27FC236}">
                <a16:creationId xmlns:a16="http://schemas.microsoft.com/office/drawing/2014/main" id="{7D21C70C-8954-224E-5D60-3DB0654977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4" b="56068"/>
          <a:stretch/>
        </p:blipFill>
        <p:spPr>
          <a:xfrm>
            <a:off x="9171933" y="1893015"/>
            <a:ext cx="2593198" cy="230587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CFD9777-5690-8DFB-75CA-11382B6BE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13" y="1612152"/>
            <a:ext cx="4311983" cy="363369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 have been teaching at Rogers High School for 27 years</a:t>
            </a:r>
          </a:p>
          <a:p>
            <a:r>
              <a:rPr lang="en-US" sz="2000" dirty="0">
                <a:solidFill>
                  <a:schemeClr val="bg1"/>
                </a:solidFill>
              </a:rPr>
              <a:t>Degrees: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BA: Interdisciplinary Studies and History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MA: Curriculum and Instruction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National Board Teacher</a:t>
            </a:r>
          </a:p>
          <a:p>
            <a:r>
              <a:rPr lang="en-US" sz="2000" dirty="0">
                <a:solidFill>
                  <a:schemeClr val="bg1"/>
                </a:solidFill>
              </a:rPr>
              <a:t>Certifications: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Social Science/History/English/ELD</a:t>
            </a:r>
          </a:p>
          <a:p>
            <a:r>
              <a:rPr lang="en-US" sz="2000" dirty="0">
                <a:solidFill>
                  <a:schemeClr val="bg1"/>
                </a:solidFill>
              </a:rPr>
              <a:t>Picture of me and my granddaughter</a:t>
            </a:r>
          </a:p>
        </p:txBody>
      </p:sp>
    </p:spTree>
    <p:extLst>
      <p:ext uri="{BB962C8B-B14F-4D97-AF65-F5344CB8AC3E}">
        <p14:creationId xmlns:p14="http://schemas.microsoft.com/office/powerpoint/2010/main" val="70233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2627F-E01D-99D1-0CCA-12A941EB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Course Content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B4B02E-78E2-6487-87CC-1731D02D7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8900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43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D5E9A-BE59-C982-5AF6-3400C696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Homework and Other…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369B4F-3810-2712-7BCC-9C574DD18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108592"/>
              </p:ext>
            </p:extLst>
          </p:nvPr>
        </p:nvGraphicFramePr>
        <p:xfrm>
          <a:off x="5208104" y="371061"/>
          <a:ext cx="6824869" cy="6347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64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59305E-86B9-9128-8893-781C3C2D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chemeClr val="bg1"/>
                </a:solidFill>
              </a:rPr>
              <a:t>Grades/Credit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EE23AB2-1088-695B-3BD1-11BC0968AC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18765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45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11383D-DC2B-F773-D956-84159332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Support for Students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FF31B-EA66-0D4E-94A1-BDE8418F0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b="1" dirty="0"/>
              <a:t>REMIND APP</a:t>
            </a:r>
            <a:r>
              <a:rPr lang="en-US" sz="2200" dirty="0"/>
              <a:t>: I send a reminder to students at least once a week to help them remember to do what ever is needing to be done for the day/week OR if our calendar changes and opportunities</a:t>
            </a:r>
          </a:p>
          <a:p>
            <a:r>
              <a:rPr lang="en-US" sz="2200" b="1" dirty="0"/>
              <a:t>AFTER SCHOOL</a:t>
            </a:r>
            <a:r>
              <a:rPr lang="en-US" sz="2200" dirty="0"/>
              <a:t>: I am here MOST days AFTER school- students are MORE than welcome to come in – this is an EXCELLENT way to get individual help, if needed OR a quiet place to do work</a:t>
            </a:r>
          </a:p>
          <a:p>
            <a:r>
              <a:rPr lang="en-US" sz="2200" b="1" dirty="0"/>
              <a:t>EMAIL</a:t>
            </a:r>
            <a:r>
              <a:rPr lang="en-US" sz="2200" dirty="0"/>
              <a:t>: I encourage students to EMAIL me if they cannot come in, when they go to college- they will need to use OFFICE HOURS (after school time) OR email to get a hold of their professors</a:t>
            </a:r>
          </a:p>
          <a:p>
            <a:r>
              <a:rPr lang="en-US" sz="2200" b="1" dirty="0"/>
              <a:t>Students need to bring their LAPTOP EVERY DAY- </a:t>
            </a:r>
            <a:r>
              <a:rPr lang="en-US" sz="2200" dirty="0"/>
              <a:t>this is a College READINESS course</a:t>
            </a:r>
          </a:p>
          <a:p>
            <a:r>
              <a:rPr lang="en-US" sz="2200" b="1" dirty="0"/>
              <a:t>MYAP</a:t>
            </a:r>
            <a:r>
              <a:rPr lang="en-US" sz="2200" dirty="0"/>
              <a:t>: College Board Account for learning videos and practice for the AP Exam on May 3</a:t>
            </a:r>
            <a:r>
              <a:rPr lang="en-US" sz="2200" baseline="30000" dirty="0"/>
              <a:t>rd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0921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About Mrs Oleson</vt:lpstr>
      <vt:lpstr>Course Content</vt:lpstr>
      <vt:lpstr>Homework and Other…</vt:lpstr>
      <vt:lpstr>Grades/Credit</vt:lpstr>
      <vt:lpstr>Support for Students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Oleson</dc:creator>
  <cp:lastModifiedBy>Jamie Oleson</cp:lastModifiedBy>
  <cp:revision>1</cp:revision>
  <dcterms:created xsi:type="dcterms:W3CDTF">2022-08-26T20:58:51Z</dcterms:created>
  <dcterms:modified xsi:type="dcterms:W3CDTF">2022-08-26T21:36:19Z</dcterms:modified>
</cp:coreProperties>
</file>